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1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77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08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53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2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52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64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12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71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85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94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0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C62DD-8E30-4E62-8657-644065D5F988}" type="datetimeFigureOut">
              <a:rPr lang="de-DE" smtClean="0"/>
              <a:t>27.04.2017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C51A-3634-4A1D-8FF5-68A5024F55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04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25" y="836712"/>
            <a:ext cx="8496944" cy="51125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932040" y="188640"/>
            <a:ext cx="4067944" cy="2880320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31750"/>
          </a:effectLst>
        </p:spPr>
        <p:txBody>
          <a:bodyPr>
            <a:normAutofit fontScale="32500" lnSpcReduction="20000"/>
          </a:bodyPr>
          <a:lstStyle/>
          <a:p>
            <a:pPr algn="l"/>
            <a:r>
              <a:rPr lang="de-DE" sz="6200" b="1" dirty="0">
                <a:latin typeface="Frutiger 57Cn" pitchFamily="34" charset="0"/>
              </a:rPr>
              <a:t>  </a:t>
            </a:r>
            <a:r>
              <a:rPr lang="de-DE" sz="7100" dirty="0">
                <a:latin typeface="Frutiger 57Cn" pitchFamily="34" charset="0"/>
              </a:rPr>
              <a:t>MPV Maurer Personalvermittlung</a:t>
            </a:r>
          </a:p>
          <a:p>
            <a:pPr algn="l"/>
            <a:r>
              <a:rPr lang="de-DE" sz="7200" dirty="0">
                <a:latin typeface="Frutiger 57Cn" pitchFamily="34" charset="0"/>
              </a:rPr>
              <a:t>  Gutenbergstraße 19</a:t>
            </a:r>
          </a:p>
          <a:p>
            <a:pPr algn="l"/>
            <a:r>
              <a:rPr lang="de-DE" sz="7200" dirty="0">
                <a:latin typeface="Frutiger 57Cn" pitchFamily="34" charset="0"/>
              </a:rPr>
              <a:t>  70771 Leinfelden-Echterdingen</a:t>
            </a:r>
          </a:p>
          <a:p>
            <a:pPr algn="l"/>
            <a:r>
              <a:rPr lang="de-DE" sz="7200" dirty="0">
                <a:latin typeface="Frutiger 57Cn" pitchFamily="34" charset="0"/>
              </a:rPr>
              <a:t>  Fon: + 49 (0) 711 990 81 16 </a:t>
            </a:r>
            <a:br>
              <a:rPr lang="de-DE" sz="7200" dirty="0">
                <a:latin typeface="Frutiger 57Cn" pitchFamily="34" charset="0"/>
              </a:rPr>
            </a:br>
            <a:r>
              <a:rPr lang="de-DE" sz="7200" dirty="0">
                <a:latin typeface="Frutiger 57Cn" pitchFamily="34" charset="0"/>
              </a:rPr>
              <a:t>  Fon: + 49 (0) 711 758 54 50 </a:t>
            </a:r>
            <a:br>
              <a:rPr lang="de-DE" sz="7200" dirty="0">
                <a:latin typeface="Frutiger 57Cn" pitchFamily="34" charset="0"/>
              </a:rPr>
            </a:br>
            <a:r>
              <a:rPr lang="de-DE" sz="7200" dirty="0">
                <a:latin typeface="Frutiger 57Cn" pitchFamily="34" charset="0"/>
              </a:rPr>
              <a:t>  Fax: </a:t>
            </a:r>
            <a:r>
              <a:rPr lang="de-DE" sz="3700" dirty="0">
                <a:latin typeface="Frutiger 57Cn" pitchFamily="34" charset="0"/>
              </a:rPr>
              <a:t> </a:t>
            </a:r>
            <a:r>
              <a:rPr lang="de-DE" sz="7200" dirty="0">
                <a:latin typeface="Frutiger 57Cn" pitchFamily="34" charset="0"/>
              </a:rPr>
              <a:t>+ 49 (0) 711 758 54 69</a:t>
            </a:r>
          </a:p>
          <a:p>
            <a:pPr algn="l"/>
            <a:r>
              <a:rPr lang="de-DE" sz="7200" dirty="0">
                <a:latin typeface="Frutiger 57Cn" pitchFamily="34" charset="0"/>
              </a:rPr>
              <a:t>  http://www.maurer-pv.de</a:t>
            </a:r>
          </a:p>
          <a:p>
            <a:pPr algn="l"/>
            <a:r>
              <a:rPr lang="de-DE" sz="7200" dirty="0">
                <a:latin typeface="Frutiger 57Cn" pitchFamily="34" charset="0"/>
              </a:rPr>
              <a:t>  info@maurer-pv.de</a:t>
            </a:r>
          </a:p>
          <a:p>
            <a:pPr algn="l"/>
            <a:endParaRPr lang="de-DE" sz="1100" dirty="0">
              <a:latin typeface="Frutiger 57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09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" b="11111"/>
          <a:stretch/>
        </p:blipFill>
        <p:spPr>
          <a:xfrm>
            <a:off x="1331640" y="1628800"/>
            <a:ext cx="6120680" cy="3600400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1106905" y="1412776"/>
            <a:ext cx="6561439" cy="403244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73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8496944" cy="48965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>
            <a:solidFill>
              <a:srgbClr val="C00000"/>
            </a:solidFill>
            <a:miter lim="800000"/>
            <a:headEnd/>
            <a:tailEnd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96136" y="836712"/>
            <a:ext cx="2808312" cy="226825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MPV Maurer Personalvermittlung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Angelika Maurer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Gutenbergstraße 19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70771 Leinfelden-Echterdingen</a:t>
            </a:r>
          </a:p>
          <a:p>
            <a:pPr algn="l"/>
            <a:endParaRPr lang="de-DE" sz="4800" b="1" dirty="0">
              <a:solidFill>
                <a:schemeClr val="bg1"/>
              </a:solidFill>
              <a:latin typeface="Frutiger 57Cn" pitchFamily="34" charset="0"/>
            </a:endParaRP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Fon:      + 49 (0) 711 990 81 16 (zentral)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Fon:      + 49 (0) 711 758 54 50 (direkt)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Fax:      + 49 (0) 711 758 54 69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Mobil:  + 49 (0) 171 413 49 15</a:t>
            </a:r>
          </a:p>
          <a:p>
            <a:pPr algn="l"/>
            <a:b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</a:br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http://www.maurer-pv.de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info@maurer-pv.de</a:t>
            </a:r>
          </a:p>
          <a:p>
            <a:pPr algn="l"/>
            <a:endParaRPr lang="de-DE" sz="1100" dirty="0">
              <a:latin typeface="Frutiger 57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4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96136" y="836712"/>
            <a:ext cx="2808312" cy="226825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MPV Maurer Personalvermittlung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Angelika Maurer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Gutenbergstraße 19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70771 Leinfelden-Echterdingen</a:t>
            </a:r>
          </a:p>
          <a:p>
            <a:pPr algn="l"/>
            <a:endParaRPr lang="de-DE" sz="4800" b="1" dirty="0">
              <a:solidFill>
                <a:schemeClr val="bg1"/>
              </a:solidFill>
              <a:latin typeface="Frutiger 57Cn" pitchFamily="34" charset="0"/>
            </a:endParaRP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Fon:      + 49 (0) 711 990 81 16 (zentral)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Fon:      + 49 (0) 711 758 54 50 (direkt)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Fax:      + 49 (0) 711 758 54 69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Mobil:  + 49 (0) 171 413 49 15</a:t>
            </a:r>
          </a:p>
          <a:p>
            <a:pPr algn="l"/>
            <a:b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</a:br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http://www.maurer-pv.de</a:t>
            </a:r>
          </a:p>
          <a:p>
            <a:pPr algn="l"/>
            <a:r>
              <a:rPr lang="de-DE" sz="4800" b="1" dirty="0">
                <a:solidFill>
                  <a:schemeClr val="bg1"/>
                </a:solidFill>
                <a:latin typeface="Frutiger 57Cn" pitchFamily="34" charset="0"/>
              </a:rPr>
              <a:t>info@maurer-pv.de</a:t>
            </a:r>
          </a:p>
          <a:p>
            <a:pPr algn="l"/>
            <a:endParaRPr lang="de-DE" sz="1100" dirty="0">
              <a:latin typeface="Frutiger 57Cn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396" y="2566341"/>
            <a:ext cx="5255207" cy="17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97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</Words>
  <Application>Microsoft Office PowerPoint</Application>
  <PresentationFormat>Bildschirmpräsentation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Frutiger 57Cn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Mauerer</dc:creator>
  <cp:lastModifiedBy>Mauerer</cp:lastModifiedBy>
  <cp:revision>12</cp:revision>
  <dcterms:created xsi:type="dcterms:W3CDTF">2016-08-12T13:09:53Z</dcterms:created>
  <dcterms:modified xsi:type="dcterms:W3CDTF">2017-04-27T21:22:11Z</dcterms:modified>
</cp:coreProperties>
</file>